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B8FBDD7-C679-4D82-9296-AB9476CB6569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17F32D-BDE2-4B02-9493-DD4C8839582C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067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A29EFC1A-DC2F-400B-9E2D-47FEF0E2E26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98222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97B3BE-C061-40C4-BB73-D72B8539122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96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1021E6B-DE96-4CCE-8594-AE35BDA7458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744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6393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166D99-2E80-4CC0-A658-51DA39E3BE0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6918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A7ED989-A815-4870-8183-BA01BB512FD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43600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78A7E4-28F2-4AEF-B38F-C5FAD2F4D8A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67785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FA52450-BD16-4CFD-AA11-F6EC71267F0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2524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C8B2C26-34F4-4CA8-B970-C178986AECE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16319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3E438A-FE7A-4CB9-863F-1CDFA800F86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14188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C126EFE-3820-4EE6-BCFA-4057381CC33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3474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let us keep the feast,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for Christ our lamb was slain,</a:t>
            </a:r>
            <a:endParaRPr lang="en-NZ" dirty="0"/>
          </a:p>
          <a:p>
            <a:r>
              <a:rPr lang="en-GB" dirty="0"/>
              <a:t>	the paschal lamb without a stain.</a:t>
            </a:r>
            <a:endParaRPr lang="en-NZ" dirty="0"/>
          </a:p>
          <a:p>
            <a:r>
              <a:rPr lang="en-GB" dirty="0"/>
              <a:t>		So let us keep the feast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378]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let us keep the feast,</a:t>
            </a:r>
            <a:endParaRPr lang="en-NZ" dirty="0"/>
          </a:p>
          <a:p>
            <a:r>
              <a:rPr lang="en-GB" dirty="0"/>
              <a:t>		not with the yeast of spite</a:t>
            </a:r>
            <a:endParaRPr lang="en-NZ" dirty="0"/>
          </a:p>
          <a:p>
            <a:r>
              <a:rPr lang="en-GB" dirty="0"/>
              <a:t>	while we in solemn truth unite.</a:t>
            </a:r>
            <a:endParaRPr lang="en-NZ" dirty="0"/>
          </a:p>
          <a:p>
            <a:r>
              <a:rPr lang="en-GB" dirty="0"/>
              <a:t>		So let us keep the feast</a:t>
            </a:r>
            <a:r>
              <a:rPr lang="en-GB" dirty="0" smtClean="0"/>
              <a:t>!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let us keep the feast,</a:t>
            </a:r>
            <a:endParaRPr lang="en-NZ" dirty="0"/>
          </a:p>
          <a:p>
            <a:r>
              <a:rPr lang="en-GB" dirty="0"/>
              <a:t>		declaring war on sin,</a:t>
            </a:r>
            <a:endParaRPr lang="en-NZ" dirty="0"/>
          </a:p>
          <a:p>
            <a:r>
              <a:rPr lang="en-GB" dirty="0"/>
              <a:t>	that we may prove renewed within.</a:t>
            </a:r>
            <a:endParaRPr lang="en-NZ" dirty="0"/>
          </a:p>
          <a:p>
            <a:r>
              <a:rPr lang="en-GB" dirty="0"/>
              <a:t>		So let us keep the feast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378</a:t>
            </a:r>
            <a:endParaRPr lang="en-NZ" altLang="en-US" sz="1000" dirty="0"/>
          </a:p>
          <a:p>
            <a:pPr algn="r"/>
            <a:r>
              <a:rPr lang="en-GB" sz="1000" i="1" dirty="0"/>
              <a:t>Projected with permission</a:t>
            </a:r>
            <a:endParaRPr lang="en-NZ" sz="1000" i="1" dirty="0"/>
          </a:p>
          <a:p>
            <a:pPr algn="r"/>
            <a:r>
              <a:rPr lang="en-GB" sz="1000" dirty="0"/>
              <a:t>Text: John </a:t>
            </a:r>
            <a:r>
              <a:rPr lang="en-GB" sz="1000" dirty="0" err="1"/>
              <a:t>Goris</a:t>
            </a:r>
            <a:r>
              <a:rPr lang="en-GB" sz="1000" dirty="0"/>
              <a:t>, 1990, © </a:t>
            </a:r>
            <a:r>
              <a:rPr lang="en-GB" sz="1000" i="1" dirty="0"/>
              <a:t>Sing to the Lord</a:t>
            </a:r>
            <a:r>
              <a:rPr lang="en-GB" sz="1000" dirty="0"/>
              <a:t>, 2012</a:t>
            </a:r>
            <a:endParaRPr lang="en-NZ" sz="1000" dirty="0"/>
          </a:p>
          <a:p>
            <a:pPr algn="r"/>
            <a:r>
              <a:rPr lang="en-GB" sz="1000" dirty="0"/>
              <a:t>Tune: Ludwig van Beethoven, 1807, adapt.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43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2014-03-04T08:08:52Z</dcterms:created>
  <dcterms:modified xsi:type="dcterms:W3CDTF">2014-03-04T08:09:47Z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